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EC49F1-7128-419F-9054-D8BCFB956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9900" y="709612"/>
            <a:ext cx="6172200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3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26</cp:revision>
  <dcterms:created xsi:type="dcterms:W3CDTF">2020-04-17T09:27:58Z</dcterms:created>
  <dcterms:modified xsi:type="dcterms:W3CDTF">2020-05-13T08:12:48Z</dcterms:modified>
</cp:coreProperties>
</file>